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6" r:id="rId6"/>
    <p:sldId id="259" r:id="rId7"/>
    <p:sldId id="263" r:id="rId8"/>
    <p:sldId id="260" r:id="rId9"/>
    <p:sldId id="261" r:id="rId10"/>
    <p:sldId id="265" r:id="rId11"/>
    <p:sldId id="267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1C25-A255-47AF-B85E-5983095D03D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8D21-61E7-4EA7-A9E5-6FA6905DE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1C25-A255-47AF-B85E-5983095D03D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8D21-61E7-4EA7-A9E5-6FA6905DE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1C25-A255-47AF-B85E-5983095D03D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8D21-61E7-4EA7-A9E5-6FA6905DE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1C25-A255-47AF-B85E-5983095D03D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8D21-61E7-4EA7-A9E5-6FA6905DE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1C25-A255-47AF-B85E-5983095D03D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8D21-61E7-4EA7-A9E5-6FA6905DE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1C25-A255-47AF-B85E-5983095D03D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8D21-61E7-4EA7-A9E5-6FA6905DE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1C25-A255-47AF-B85E-5983095D03D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8D21-61E7-4EA7-A9E5-6FA6905DE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1C25-A255-47AF-B85E-5983095D03D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8D21-61E7-4EA7-A9E5-6FA6905DE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1C25-A255-47AF-B85E-5983095D03D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8D21-61E7-4EA7-A9E5-6FA6905DE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1C25-A255-47AF-B85E-5983095D03D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8D21-61E7-4EA7-A9E5-6FA6905DE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41C25-A255-47AF-B85E-5983095D03D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8D21-61E7-4EA7-A9E5-6FA6905DE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41C25-A255-47AF-B85E-5983095D03DB}" type="datetimeFigureOut">
              <a:rPr lang="en-US" smtClean="0"/>
              <a:pPr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D8D21-61E7-4EA7-A9E5-6FA6905DEF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chalk.richmond.edu/education/projects/webquests/explorer/images/ponc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-228600"/>
            <a:ext cx="6477000" cy="730545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Ponce De Leon</a:t>
            </a:r>
            <a:endParaRPr lang="en-US" dirty="0">
              <a:solidFill>
                <a:schemeClr val="bg1"/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Algerian" pitchFamily="82" charset="0"/>
              </a:rPr>
              <a:t>By, Kevin Baker</a:t>
            </a:r>
            <a:endParaRPr lang="en-US" dirty="0">
              <a:solidFill>
                <a:schemeClr val="bg1"/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Pop Culture References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latin typeface="Algerian" pitchFamily="82" charset="0"/>
              </a:rPr>
              <a:t>“Fountain of Youth” in Florida</a:t>
            </a:r>
          </a:p>
          <a:p>
            <a:r>
              <a:rPr lang="en-US" dirty="0" smtClean="0">
                <a:latin typeface="Algerian" pitchFamily="82" charset="0"/>
              </a:rPr>
              <a:t>Tourist attraction</a:t>
            </a:r>
          </a:p>
          <a:p>
            <a:r>
              <a:rPr lang="en-US" dirty="0" smtClean="0">
                <a:latin typeface="Algerian" pitchFamily="82" charset="0"/>
              </a:rPr>
              <a:t>Drink the water for eternal youth</a:t>
            </a:r>
          </a:p>
          <a:p>
            <a:endParaRPr lang="en-US" dirty="0" smtClean="0">
              <a:latin typeface="Algerian" pitchFamily="82" charset="0"/>
            </a:endParaRPr>
          </a:p>
          <a:p>
            <a:endParaRPr lang="en-US" dirty="0" smtClean="0">
              <a:latin typeface="Algerian" pitchFamily="82" charset="0"/>
            </a:endParaRPr>
          </a:p>
          <a:p>
            <a:r>
              <a:rPr lang="en-US" dirty="0" smtClean="0">
                <a:latin typeface="Algerian" pitchFamily="82" charset="0"/>
              </a:rPr>
              <a:t>FIELD TRIP!!!!!!!!!!!!</a:t>
            </a:r>
            <a:endParaRPr lang="en-US" dirty="0">
              <a:latin typeface="Algerian" pitchFamily="82" charset="0"/>
            </a:endParaRPr>
          </a:p>
        </p:txBody>
      </p:sp>
      <p:pic>
        <p:nvPicPr>
          <p:cNvPr id="4" name="Picture 1" descr="C:\Documents and Settings\kbaker\Local Settings\Temporary Internet Files\Content.IE5\H1CP2BT6\MCj0237372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676400"/>
            <a:ext cx="3373765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More pop culture!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648200"/>
            <a:ext cx="8229600" cy="1219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latin typeface="Algerian" pitchFamily="82" charset="0"/>
              </a:rPr>
              <a:t>FAMILY GUY CLIP!!!!</a:t>
            </a:r>
            <a:endParaRPr lang="en-US" sz="6600" dirty="0"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Citations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447800"/>
            <a:ext cx="8610600" cy="52578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lgerian" pitchFamily="82" charset="0"/>
              </a:rPr>
              <a:t>"</a:t>
            </a:r>
            <a:r>
              <a:rPr lang="en-US" sz="2400" dirty="0" err="1" smtClean="0">
                <a:solidFill>
                  <a:schemeClr val="tx1"/>
                </a:solidFill>
                <a:latin typeface="Algerian" pitchFamily="82" charset="0"/>
              </a:rPr>
              <a:t>ponce</a:t>
            </a:r>
            <a:r>
              <a:rPr lang="en-US" sz="2400" dirty="0" smtClean="0">
                <a:solidFill>
                  <a:schemeClr val="tx1"/>
                </a:solidFill>
                <a:latin typeface="Algerian" pitchFamily="82" charset="0"/>
              </a:rPr>
              <a:t> de </a:t>
            </a:r>
            <a:r>
              <a:rPr lang="en-US" sz="2400" dirty="0" err="1" smtClean="0">
                <a:solidFill>
                  <a:schemeClr val="tx1"/>
                </a:solidFill>
                <a:latin typeface="Algerian" pitchFamily="82" charset="0"/>
              </a:rPr>
              <a:t>leon</a:t>
            </a:r>
            <a:r>
              <a:rPr lang="en-US" sz="2400" dirty="0" smtClean="0">
                <a:solidFill>
                  <a:schemeClr val="tx1"/>
                </a:solidFill>
                <a:latin typeface="Algerian" pitchFamily="82" charset="0"/>
              </a:rPr>
              <a:t> contributions-Google Search." Web. 5 Oct 2009. &lt;http://www.google.com/search?hl=en&amp;rls=com.microsoft%3A*&amp;q=ponce+de+leon+contributions&amp;aq=f&amp;oq=&amp;aqi=&gt;. 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lgerian" pitchFamily="82" charset="0"/>
              </a:rPr>
              <a:t>"Ponce De Leon." Web. 5 Oct 2009. &lt;http://library.thinkquest.org/J002678F/ponce_de_leon.htm&gt;. 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lgerian" pitchFamily="82" charset="0"/>
              </a:rPr>
              <a:t>"Florida fountain of youth Ponce De Leon." Web. 5 Oct 2009. &lt;http://www.progress.org/fountain.htm&gt;. </a:t>
            </a:r>
          </a:p>
          <a:p>
            <a:pPr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  <a:latin typeface="Algerian" pitchFamily="82" charset="0"/>
              </a:rPr>
              <a:t>"Ponce De Leon's FOUNTAIN OF YOUTH." Web. 5 Oct 2009. &lt;http://www.fountainofyouthflorida.com/&gt;.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4648200" cy="673100"/>
          </a:xfrm>
        </p:spPr>
        <p:txBody>
          <a:bodyPr>
            <a:noAutofit/>
          </a:bodyPr>
          <a:lstStyle/>
          <a:p>
            <a:r>
              <a:rPr lang="en-US" sz="5400" dirty="0" smtClean="0">
                <a:latin typeface="Algerian" pitchFamily="82" charset="0"/>
              </a:rPr>
              <a:t>Early Life</a:t>
            </a:r>
            <a:endParaRPr lang="en-US" sz="5400" dirty="0">
              <a:latin typeface="Algerian" pitchFamily="8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752600"/>
            <a:ext cx="5029200" cy="29083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lgerian" pitchFamily="82" charset="0"/>
              </a:rPr>
              <a:t>Born In Tierra de Campos Palencia, Spain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lgerian" pitchFamily="82" charset="0"/>
              </a:rPr>
              <a:t>Hired to be messenger boy in royal court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lgerian" pitchFamily="82" charset="0"/>
              </a:rPr>
              <a:t>Fought in military against muslin against Muslims when they attacked Spain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533400" y="3733800"/>
            <a:ext cx="8305800" cy="2895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lgerian" pitchFamily="82" charset="0"/>
                <a:ea typeface="+mn-ea"/>
                <a:cs typeface="+mn-cs"/>
              </a:rPr>
              <a:t>, </a:t>
            </a:r>
          </a:p>
        </p:txBody>
      </p:sp>
      <p:pic>
        <p:nvPicPr>
          <p:cNvPr id="1028" name="Picture 4" descr="http://www.planetware.com/i/map/E/kingdom-of-spain-ma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10200" y="1371600"/>
            <a:ext cx="3581400" cy="38372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305800" cy="116205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Algerian" pitchFamily="82" charset="0"/>
              </a:rPr>
              <a:t>Explorer Background</a:t>
            </a:r>
            <a:endParaRPr lang="en-US" sz="4400" dirty="0">
              <a:latin typeface="Algerian" pitchFamily="8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3810000" cy="35052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lgerian" pitchFamily="82" charset="0"/>
              </a:rPr>
              <a:t>Sailed with Christopher Columbus on second voyage to the “new world”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lgerian" pitchFamily="82" charset="0"/>
              </a:rPr>
              <a:t>Remained on an island south of Florida</a:t>
            </a:r>
          </a:p>
          <a:p>
            <a:endParaRPr lang="en-US" dirty="0"/>
          </a:p>
        </p:txBody>
      </p:sp>
      <p:pic>
        <p:nvPicPr>
          <p:cNvPr id="1044" name="Picture 20" descr="C:\Documents and Settings\kbaker\Local Settings\Temporary Internet Files\Content.IE5\G4UGZ14D\MCj0150095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133600"/>
            <a:ext cx="4481175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6858000" cy="1162050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Algerian" pitchFamily="82" charset="0"/>
              </a:rPr>
              <a:t>Fountain Of youth #1</a:t>
            </a:r>
            <a:endParaRPr lang="en-US" sz="4800" dirty="0">
              <a:latin typeface="Algerian" pitchFamily="8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905000"/>
            <a:ext cx="4038600" cy="33528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lgerian" pitchFamily="82" charset="0"/>
              </a:rPr>
              <a:t>Right to find Biminis island in Bahamas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lgerian" pitchFamily="82" charset="0"/>
              </a:rPr>
              <a:t>Drank water never grew </a:t>
            </a:r>
            <a:r>
              <a:rPr lang="en-US" sz="2800" dirty="0" smtClean="0">
                <a:latin typeface="Algerian" pitchFamily="82" charset="0"/>
              </a:rPr>
              <a:t>old</a:t>
            </a:r>
            <a:endParaRPr lang="en-US" sz="2800" dirty="0" smtClean="0">
              <a:latin typeface="Algerian" pitchFamily="82" charset="0"/>
            </a:endParaRPr>
          </a:p>
        </p:txBody>
      </p:sp>
      <p:pic>
        <p:nvPicPr>
          <p:cNvPr id="1030" name="Picture 6" descr="C:\Documents and Settings\kbaker\Local Settings\Temporary Internet Files\Content.IE5\4NM073US\MPj04052880000[1].jpg"/>
          <p:cNvPicPr>
            <a:picLocks noChangeAspect="1" noChangeArrowheads="1"/>
          </p:cNvPicPr>
          <p:nvPr/>
        </p:nvPicPr>
        <p:blipFill>
          <a:blip r:embed="rId2" cstate="print"/>
          <a:srcRect b="32767"/>
          <a:stretch>
            <a:fillRect/>
          </a:stretch>
        </p:blipFill>
        <p:spPr bwMode="auto">
          <a:xfrm>
            <a:off x="4495800" y="1828800"/>
            <a:ext cx="4648200" cy="3598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1162050"/>
          </a:xfrm>
        </p:spPr>
        <p:txBody>
          <a:bodyPr>
            <a:normAutofit fontScale="90000"/>
          </a:bodyPr>
          <a:lstStyle/>
          <a:p>
            <a:r>
              <a:rPr lang="en-US" sz="4800" dirty="0" smtClean="0">
                <a:latin typeface="Algerian" pitchFamily="82" charset="0"/>
              </a:rPr>
              <a:t>Fountain Of youth #</a:t>
            </a:r>
            <a:r>
              <a:rPr lang="en-US" sz="4800" dirty="0" smtClean="0">
                <a:latin typeface="Algerian" pitchFamily="82" charset="0"/>
              </a:rPr>
              <a:t>1 (cont.)</a:t>
            </a:r>
            <a:endParaRPr lang="en-US" sz="4800" dirty="0">
              <a:latin typeface="Algerian" pitchFamily="8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905000"/>
            <a:ext cx="4038600" cy="3352800"/>
          </a:xfrm>
        </p:spPr>
        <p:txBody>
          <a:bodyPr>
            <a:normAutofit/>
          </a:bodyPr>
          <a:lstStyle/>
          <a:p>
            <a:endParaRPr lang="en-US" sz="2800" dirty="0" smtClean="0">
              <a:latin typeface="Algerian" pitchFamily="82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lgerian" pitchFamily="82" charset="0"/>
              </a:rPr>
              <a:t>Expedition to find it in March 1513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lgerian" pitchFamily="82" charset="0"/>
              </a:rPr>
              <a:t>Unsuccessful</a:t>
            </a:r>
          </a:p>
          <a:p>
            <a:pPr>
              <a:buFont typeface="Arial" pitchFamily="34" charset="0"/>
              <a:buChar char="•"/>
            </a:pPr>
            <a:endParaRPr lang="en-US" sz="2400" dirty="0">
              <a:latin typeface="Algerian" pitchFamily="82" charset="0"/>
            </a:endParaRPr>
          </a:p>
        </p:txBody>
      </p:sp>
      <p:pic>
        <p:nvPicPr>
          <p:cNvPr id="1030" name="Picture 6" descr="C:\Documents and Settings\kbaker\Local Settings\Temporary Internet Files\Content.IE5\4NM073US\MPj04052880000[1].jpg"/>
          <p:cNvPicPr>
            <a:picLocks noChangeAspect="1" noChangeArrowheads="1"/>
          </p:cNvPicPr>
          <p:nvPr/>
        </p:nvPicPr>
        <p:blipFill>
          <a:blip r:embed="rId2" cstate="print"/>
          <a:srcRect b="32767"/>
          <a:stretch>
            <a:fillRect/>
          </a:stretch>
        </p:blipFill>
        <p:spPr bwMode="auto">
          <a:xfrm>
            <a:off x="4495800" y="1828800"/>
            <a:ext cx="4648200" cy="3598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6858000" cy="1162050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Algerian" pitchFamily="82" charset="0"/>
              </a:rPr>
              <a:t>Fountain Of youth #2</a:t>
            </a:r>
            <a:endParaRPr lang="en-US" sz="4800" dirty="0">
              <a:latin typeface="Algerian" pitchFamily="8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2895600"/>
            <a:ext cx="5257800" cy="21336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lgerian" pitchFamily="82" charset="0"/>
              </a:rPr>
              <a:t>West Coast Of Florida To search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lgerian" pitchFamily="82" charset="0"/>
              </a:rPr>
              <a:t>Expedition to find it in March 1513</a:t>
            </a:r>
          </a:p>
        </p:txBody>
      </p:sp>
      <p:pic>
        <p:nvPicPr>
          <p:cNvPr id="2051" name="Picture 3" descr="C:\Documents and Settings\kbaker\Local Settings\Temporary Internet Files\Content.IE5\B47FFRDU\MMj0365171000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5534" y="2133600"/>
            <a:ext cx="3548466" cy="402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0"/>
            <a:ext cx="3008313" cy="1162050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Algerian" pitchFamily="82" charset="0"/>
              </a:rPr>
              <a:t>Why?</a:t>
            </a:r>
            <a:endParaRPr lang="en-US" sz="4800" dirty="0">
              <a:latin typeface="Algerian" pitchFamily="8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0" y="2166937"/>
            <a:ext cx="3008313" cy="4691063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lgerian" pitchFamily="82" charset="0"/>
              </a:rPr>
              <a:t>There was a fable about a mysterious about a fountain of youth and he believed it</a:t>
            </a:r>
            <a:endParaRPr lang="en-US" sz="2400" dirty="0">
              <a:latin typeface="Algerian" pitchFamily="82" charset="0"/>
            </a:endParaRPr>
          </a:p>
        </p:txBody>
      </p:sp>
      <p:pic>
        <p:nvPicPr>
          <p:cNvPr id="20482" name="Picture 2" descr="http://www.fountainofyouthflorida.com/pics/100_80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524000"/>
            <a:ext cx="4114800" cy="4498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82000" cy="6731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Algerian" pitchFamily="82" charset="0"/>
              </a:rPr>
              <a:t>Death By fountain of youth #2</a:t>
            </a:r>
            <a:endParaRPr lang="en-US" sz="4000" dirty="0">
              <a:latin typeface="Algerian" pitchFamily="8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667000"/>
            <a:ext cx="3886200" cy="22987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lgerian" pitchFamily="82" charset="0"/>
              </a:rPr>
              <a:t>Attacked By Native Americans At Coast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lgerian" pitchFamily="82" charset="0"/>
              </a:rPr>
              <a:t>Indians shooting arrows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lgerian" pitchFamily="82" charset="0"/>
              </a:rPr>
              <a:t>Hit Ponce de Leon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lgerian" pitchFamily="82" charset="0"/>
              </a:rPr>
              <a:t>Died of infection and blood loss at  wound</a:t>
            </a:r>
            <a:endParaRPr lang="en-US" sz="2000" dirty="0">
              <a:latin typeface="Algerian" pitchFamily="82" charset="0"/>
            </a:endParaRPr>
          </a:p>
        </p:txBody>
      </p:sp>
      <p:pic>
        <p:nvPicPr>
          <p:cNvPr id="2049" name="Picture 1" descr="C:\Documents and Settings\kbaker\Local Settings\Temporary Internet Files\Content.IE5\H1CP2BT6\MCj02373720000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447800"/>
            <a:ext cx="3605920" cy="431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Routes</a:t>
            </a:r>
            <a:endParaRPr lang="en-US" dirty="0">
              <a:latin typeface="Algerian" pitchFamily="82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296635"/>
            <a:ext cx="6153150" cy="5412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264</Words>
  <Application>Microsoft Office PowerPoint</Application>
  <PresentationFormat>On-screen Show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Ponce De Leon</vt:lpstr>
      <vt:lpstr>Early Life</vt:lpstr>
      <vt:lpstr>Explorer Background</vt:lpstr>
      <vt:lpstr>Fountain Of youth #1</vt:lpstr>
      <vt:lpstr>Fountain Of youth #1 (cont.)</vt:lpstr>
      <vt:lpstr>Fountain Of youth #2</vt:lpstr>
      <vt:lpstr>Why?</vt:lpstr>
      <vt:lpstr>Death By fountain of youth #2</vt:lpstr>
      <vt:lpstr>Routes</vt:lpstr>
      <vt:lpstr>Pop Culture References</vt:lpstr>
      <vt:lpstr>More pop culture!</vt:lpstr>
      <vt:lpstr>Citations</vt:lpstr>
    </vt:vector>
  </TitlesOfParts>
  <Company>York Country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Ponce De Leon</dc:title>
  <dc:creator>user</dc:creator>
  <cp:lastModifiedBy> </cp:lastModifiedBy>
  <cp:revision>15</cp:revision>
  <dcterms:created xsi:type="dcterms:W3CDTF">2009-09-30T14:29:22Z</dcterms:created>
  <dcterms:modified xsi:type="dcterms:W3CDTF">2009-10-08T22:43:22Z</dcterms:modified>
</cp:coreProperties>
</file>